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90" r:id="rId2"/>
    <p:sldId id="296" r:id="rId3"/>
    <p:sldId id="298" r:id="rId4"/>
    <p:sldId id="299" r:id="rId5"/>
    <p:sldId id="300" r:id="rId6"/>
    <p:sldId id="297" r:id="rId7"/>
    <p:sldId id="289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h6sqPjYTgGK6bvDbaYVargUjEPq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n Palek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0"/>
    <p:restoredTop sz="94394"/>
  </p:normalViewPr>
  <p:slideViewPr>
    <p:cSldViewPr snapToGrid="0">
      <p:cViewPr varScale="1">
        <p:scale>
          <a:sx n="126" d="100"/>
          <a:sy n="126" d="100"/>
        </p:scale>
        <p:origin x="136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080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053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758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987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3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9853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1" name="Shape 6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538595" indent="-379845">
              <a:buClr>
                <a:srgbClr val="000000"/>
              </a:buClr>
              <a:buSzPts val="1400"/>
              <a:buFont typeface="Arial"/>
              <a:buChar char="●"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09600" y="366187"/>
            <a:ext cx="10972801" cy="81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3446" y="6114321"/>
            <a:ext cx="2650421" cy="65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22;p3"/>
          <p:cNvGrpSpPr/>
          <p:nvPr/>
        </p:nvGrpSpPr>
        <p:grpSpPr>
          <a:xfrm>
            <a:off x="579384" y="6417884"/>
            <a:ext cx="4789088" cy="276900"/>
            <a:chOff x="579384" y="6417884"/>
            <a:chExt cx="4789088" cy="276900"/>
          </a:xfrm>
        </p:grpSpPr>
        <p:pic>
          <p:nvPicPr>
            <p:cNvPr id="23" name="Google Shape;23;p3"/>
            <p:cNvPicPr preferRelativeResize="0"/>
            <p:nvPr/>
          </p:nvPicPr>
          <p:blipFill rotWithShape="1">
            <a:blip r:embed="rId4">
              <a:alphaModFix/>
            </a:blip>
            <a:srcRect l="199" r="199"/>
            <a:stretch/>
          </p:blipFill>
          <p:spPr>
            <a:xfrm>
              <a:off x="579384" y="6492966"/>
              <a:ext cx="1219566" cy="126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4;p3"/>
            <p:cNvSpPr txBox="1"/>
            <p:nvPr/>
          </p:nvSpPr>
          <p:spPr>
            <a:xfrm>
              <a:off x="1874072" y="6417884"/>
              <a:ext cx="3494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|   HomeTownTicketing.com   |   866.HTT.4TIX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2" y="5811864"/>
            <a:ext cx="12204702" cy="1046136"/>
          </a:xfrm>
          <a:custGeom>
            <a:avLst/>
            <a:gdLst/>
            <a:ahLst/>
            <a:cxnLst/>
            <a:rect l="l" t="t" r="r" b="b"/>
            <a:pathLst>
              <a:path w="12201525" h="1046136" extrusionOk="0">
                <a:moveTo>
                  <a:pt x="0" y="433953"/>
                </a:moveTo>
                <a:lnTo>
                  <a:pt x="12201525" y="0"/>
                </a:lnTo>
                <a:lnTo>
                  <a:pt x="12201525" y="1046136"/>
                </a:lnTo>
                <a:lnTo>
                  <a:pt x="0" y="1046136"/>
                </a:lnTo>
                <a:lnTo>
                  <a:pt x="0" y="43395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/>
          <p:nvPr/>
        </p:nvSpPr>
        <p:spPr>
          <a:xfrm>
            <a:off x="2" y="5811864"/>
            <a:ext cx="12204702" cy="1046136"/>
          </a:xfrm>
          <a:custGeom>
            <a:avLst/>
            <a:gdLst/>
            <a:ahLst/>
            <a:cxnLst/>
            <a:rect l="l" t="t" r="r" b="b"/>
            <a:pathLst>
              <a:path w="12201525" h="1046136" extrusionOk="0">
                <a:moveTo>
                  <a:pt x="0" y="433953"/>
                </a:moveTo>
                <a:lnTo>
                  <a:pt x="12201525" y="0"/>
                </a:lnTo>
                <a:lnTo>
                  <a:pt x="12201525" y="1046136"/>
                </a:lnTo>
                <a:lnTo>
                  <a:pt x="0" y="1046136"/>
                </a:lnTo>
                <a:lnTo>
                  <a:pt x="0" y="43395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3446" y="6114321"/>
            <a:ext cx="2650421" cy="65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3446" y="6114321"/>
            <a:ext cx="2650421" cy="6519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45;p11"/>
          <p:cNvGrpSpPr/>
          <p:nvPr/>
        </p:nvGrpSpPr>
        <p:grpSpPr>
          <a:xfrm>
            <a:off x="579384" y="6417884"/>
            <a:ext cx="4789088" cy="276900"/>
            <a:chOff x="579384" y="6417884"/>
            <a:chExt cx="4789088" cy="276900"/>
          </a:xfrm>
        </p:grpSpPr>
        <p:pic>
          <p:nvPicPr>
            <p:cNvPr id="46" name="Google Shape;46;p11"/>
            <p:cNvPicPr preferRelativeResize="0"/>
            <p:nvPr/>
          </p:nvPicPr>
          <p:blipFill rotWithShape="1">
            <a:blip r:embed="rId4">
              <a:alphaModFix/>
            </a:blip>
            <a:srcRect l="199" r="199"/>
            <a:stretch/>
          </p:blipFill>
          <p:spPr>
            <a:xfrm>
              <a:off x="579384" y="6492966"/>
              <a:ext cx="1219566" cy="126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47;p11"/>
            <p:cNvSpPr txBox="1"/>
            <p:nvPr/>
          </p:nvSpPr>
          <p:spPr>
            <a:xfrm>
              <a:off x="1874072" y="6417884"/>
              <a:ext cx="3494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|   HomeTownTicketing.com   |   866.HTT.4TIX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_1_1_1_2_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19159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09600" y="366186"/>
            <a:ext cx="10972800" cy="819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466132"/>
            <a:ext cx="10972800" cy="3950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7" name="Google Shape;17;p12"/>
          <p:cNvGrpSpPr/>
          <p:nvPr/>
        </p:nvGrpSpPr>
        <p:grpSpPr>
          <a:xfrm>
            <a:off x="149" y="6253074"/>
            <a:ext cx="12192001" cy="604801"/>
            <a:chOff x="0" y="0"/>
            <a:chExt cx="12192000" cy="604800"/>
          </a:xfrm>
        </p:grpSpPr>
        <p:sp>
          <p:nvSpPr>
            <p:cNvPr id="31" name="Google Shape;18;p12"/>
            <p:cNvSpPr/>
            <p:nvPr/>
          </p:nvSpPr>
          <p:spPr>
            <a:xfrm>
              <a:off x="0" y="-1"/>
              <a:ext cx="12192000" cy="604802"/>
            </a:xfrm>
            <a:prstGeom prst="rect">
              <a:avLst/>
            </a:prstGeom>
            <a:solidFill>
              <a:srgbClr val="005CB9"/>
            </a:solidFill>
            <a:ln w="38100" cap="flat">
              <a:solidFill>
                <a:srgbClr val="005CB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" name="Google Shape;19;p12"/>
            <p:cNvSpPr txBox="1"/>
            <p:nvPr/>
          </p:nvSpPr>
          <p:spPr>
            <a:xfrm>
              <a:off x="3591174" y="107374"/>
              <a:ext cx="8073301" cy="392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r">
                <a:defRPr sz="1500">
                  <a:solidFill>
                    <a:srgbClr val="FFFFFF"/>
                  </a:solidFill>
                </a:defRPr>
              </a:pPr>
              <a:r>
                <a:t>hometownticketing.com</a:t>
              </a:r>
              <a:r>
                <a:rPr sz="1400"/>
                <a:t>      866.HTT.4TIX         HomeTownTix              HomeTownTicketing</a:t>
              </a:r>
            </a:p>
          </p:txBody>
        </p:sp>
        <p:pic>
          <p:nvPicPr>
            <p:cNvPr id="33" name="Google Shape;20;p12" descr="Google Shape;20;p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3687" y="224349"/>
              <a:ext cx="194540" cy="194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Google Shape;21;p12" descr="Google Shape;21;p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2375" y="224349"/>
              <a:ext cx="194540" cy="194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Google Shape;22;p12" descr="Google Shape;22;p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29636" y="224349"/>
              <a:ext cx="194540" cy="194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Google Shape;23;p12" descr="Google Shape;23;p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449" y="110349"/>
              <a:ext cx="1900212" cy="384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80868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609600" y="366187"/>
            <a:ext cx="10972801" cy="81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1"/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609600" y="1466133"/>
            <a:ext cx="10972801" cy="395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24">
          <p15:clr>
            <a:srgbClr val="EA4335"/>
          </p15:clr>
        </p15:guide>
        <p15:guide id="2" pos="384">
          <p15:clr>
            <a:srgbClr val="EA4335"/>
          </p15:clr>
        </p15:guide>
        <p15:guide id="3" orient="horz" pos="747">
          <p15:clr>
            <a:srgbClr val="EA4335"/>
          </p15:clr>
        </p15:guide>
        <p15:guide id="4" orient="horz" pos="23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447343758?h=20bd8803f8&amp;app_id=122963" TargetMode="External"/><Relationship Id="rId5" Type="http://schemas.openxmlformats.org/officeDocument/2006/relationships/hyperlink" Target="https://player.vimeo.com/video/447343758?color&amp;autopause=0&amp;loop=0&amp;muted=0&amp;title=0&amp;portrait=0&amp;byline=0#t=" TargetMode="Externa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hyperlink" Target="mailto:chris.smith@hometownticketing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B688F5E2-1CC4-FA4C-99F7-A7337CD08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0000" b="-1885"/>
          <a:stretch/>
        </p:blipFill>
        <p:spPr>
          <a:xfrm>
            <a:off x="2874888" y="150469"/>
            <a:ext cx="6442224" cy="603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031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3" descr="HomeTown Gate App: How to Scan Tickets">
            <a:hlinkClick r:id="" action="ppaction://media"/>
            <a:extLst>
              <a:ext uri="{FF2B5EF4-FFF2-40B4-BE49-F238E27FC236}">
                <a16:creationId xmlns:a16="http://schemas.microsoft.com/office/drawing/2014/main" id="{BFF009D6-840D-5D4E-9C70-91E12D9F21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60026" y="142057"/>
            <a:ext cx="9271947" cy="5215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BEF7BC-8AB1-CD4D-885E-740F4BA3E34A}"/>
              </a:ext>
            </a:extLst>
          </p:cNvPr>
          <p:cNvSpPr txBox="1"/>
          <p:nvPr/>
        </p:nvSpPr>
        <p:spPr>
          <a:xfrm>
            <a:off x="2275972" y="5462337"/>
            <a:ext cx="764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https://player.vimeo.com/video/447343758?color&amp;autopause=0&amp;loop=0&amp;muted=0&amp;title=0&amp;portrait=0&amp;byline=0#t=</a:t>
            </a:r>
            <a:r>
              <a:rPr lang="en-US" dirty="0"/>
              <a:t> (Link to Video if it does not play)</a:t>
            </a:r>
          </a:p>
        </p:txBody>
      </p:sp>
    </p:spTree>
    <p:extLst>
      <p:ext uri="{BB962C8B-B14F-4D97-AF65-F5344CB8AC3E}">
        <p14:creationId xmlns:p14="http://schemas.microsoft.com/office/powerpoint/2010/main" val="1754977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9E0539-430C-754D-8B02-4D100085A0BB}"/>
              </a:ext>
            </a:extLst>
          </p:cNvPr>
          <p:cNvGrpSpPr/>
          <p:nvPr/>
        </p:nvGrpSpPr>
        <p:grpSpPr>
          <a:xfrm>
            <a:off x="657828" y="1535093"/>
            <a:ext cx="10876344" cy="3787814"/>
            <a:chOff x="1074430" y="1473937"/>
            <a:chExt cx="10043140" cy="3529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18724F6-B62F-EE4E-8153-4BE89B434433}"/>
                </a:ext>
              </a:extLst>
            </p:cNvPr>
            <p:cNvGrpSpPr/>
            <p:nvPr/>
          </p:nvGrpSpPr>
          <p:grpSpPr>
            <a:xfrm>
              <a:off x="1074430" y="1473937"/>
              <a:ext cx="2008628" cy="3529735"/>
              <a:chOff x="1074430" y="1473937"/>
              <a:chExt cx="2008628" cy="352973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16D7C10-1B2C-3B48-B97C-A0F93F97E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1879" y="2050076"/>
                <a:ext cx="1281974" cy="277451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65EE66A-1BBE-8F40-8536-C7122F2D2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4430" y="1964595"/>
                <a:ext cx="2008628" cy="3039077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054CE9-FAD4-D947-8F75-5895984A956E}"/>
                  </a:ext>
                </a:extLst>
              </p:cNvPr>
              <p:cNvSpPr txBox="1"/>
              <p:nvPr/>
            </p:nvSpPr>
            <p:spPr>
              <a:xfrm>
                <a:off x="1402852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Secure Login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D50C335-6174-BC46-9362-FBF6276852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01149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4235BD-42C1-AD4A-A99B-C68B8F667C13}"/>
                </a:ext>
              </a:extLst>
            </p:cNvPr>
            <p:cNvGrpSpPr/>
            <p:nvPr/>
          </p:nvGrpSpPr>
          <p:grpSpPr>
            <a:xfrm>
              <a:off x="3078667" y="1473937"/>
              <a:ext cx="2008628" cy="3529735"/>
              <a:chOff x="3078667" y="1473937"/>
              <a:chExt cx="2008628" cy="352973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D26BF7D-4D35-C040-95B1-79F16F7F3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6385" y="2050076"/>
                <a:ext cx="1281974" cy="277451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76E0B0-67D0-4A48-81F1-748212FB4ECA}"/>
                  </a:ext>
                </a:extLst>
              </p:cNvPr>
              <p:cNvSpPr txBox="1"/>
              <p:nvPr/>
            </p:nvSpPr>
            <p:spPr>
              <a:xfrm>
                <a:off x="3407089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Select Event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EECD85C-0D6A-8242-B2F1-A86FF05BBC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91541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CFB503E-A2E2-6E42-B2B2-C4CD2E0F5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78667" y="1964595"/>
                <a:ext cx="2008628" cy="3039077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947A61-8053-4746-ABDA-23655FFEADEE}"/>
                </a:ext>
              </a:extLst>
            </p:cNvPr>
            <p:cNvGrpSpPr/>
            <p:nvPr/>
          </p:nvGrpSpPr>
          <p:grpSpPr>
            <a:xfrm>
              <a:off x="5091686" y="1473937"/>
              <a:ext cx="2008628" cy="3529735"/>
              <a:chOff x="5091686" y="1473937"/>
              <a:chExt cx="2008628" cy="352973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4DC9679-CA02-9349-B386-565207B47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63390" y="2050075"/>
                <a:ext cx="1281975" cy="277451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BCA791-87AB-6D4C-A33F-D892571E40B1}"/>
                  </a:ext>
                </a:extLst>
              </p:cNvPr>
              <p:cNvSpPr txBox="1"/>
              <p:nvPr/>
            </p:nvSpPr>
            <p:spPr>
              <a:xfrm>
                <a:off x="5423281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Scan Ticket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69D1443-BC7C-6C4D-A59A-2C66204CD9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04560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6DF9548-500A-2F4C-B403-143020A5C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1686" y="1964595"/>
                <a:ext cx="2008628" cy="3039077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E129-8A1B-E04A-A07E-263F9FC6AFBE}"/>
                </a:ext>
              </a:extLst>
            </p:cNvPr>
            <p:cNvGrpSpPr/>
            <p:nvPr/>
          </p:nvGrpSpPr>
          <p:grpSpPr>
            <a:xfrm>
              <a:off x="7100314" y="1473937"/>
              <a:ext cx="2008628" cy="3529735"/>
              <a:chOff x="7100314" y="1473937"/>
              <a:chExt cx="2008628" cy="352973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81FDF04-03F3-D941-A29F-F0FDE4EA5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71307" y="2050075"/>
                <a:ext cx="1281974" cy="277451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7DF0A6-F4B7-F246-A627-B15A322EDD14}"/>
                  </a:ext>
                </a:extLst>
              </p:cNvPr>
              <p:cNvSpPr txBox="1"/>
              <p:nvPr/>
            </p:nvSpPr>
            <p:spPr>
              <a:xfrm>
                <a:off x="7313342" y="1656817"/>
                <a:ext cx="15828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Search Name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E828B85-6356-AA49-8423-E09A325C53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13188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036ED75-217D-0B45-965C-8B7A67299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00314" y="1964595"/>
                <a:ext cx="2008628" cy="3039077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585DC9-C070-5E4B-A4DF-B30C79FF5C99}"/>
                </a:ext>
              </a:extLst>
            </p:cNvPr>
            <p:cNvGrpSpPr/>
            <p:nvPr/>
          </p:nvGrpSpPr>
          <p:grpSpPr>
            <a:xfrm>
              <a:off x="9108942" y="1473937"/>
              <a:ext cx="2008628" cy="3529735"/>
              <a:chOff x="9108942" y="1473937"/>
              <a:chExt cx="2008628" cy="352973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91232D-74D1-8449-B719-8014993A3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77870" y="2050074"/>
                <a:ext cx="1281975" cy="277451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BF46C-02A9-6C4C-94E8-F58A8A3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08942" y="1964595"/>
                <a:ext cx="2008628" cy="303907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44AB65-69A7-8444-9185-C18549544F68}"/>
                  </a:ext>
                </a:extLst>
              </p:cNvPr>
              <p:cNvSpPr txBox="1"/>
              <p:nvPr/>
            </p:nvSpPr>
            <p:spPr>
              <a:xfrm>
                <a:off x="9262381" y="1656817"/>
                <a:ext cx="17017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Adjust Settings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70E2235-52CC-8B4B-A1C8-7C3A056B52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24989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5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ED2C79-4B95-B044-852B-43330409481C}"/>
              </a:ext>
            </a:extLst>
          </p:cNvPr>
          <p:cNvSpPr txBox="1"/>
          <p:nvPr/>
        </p:nvSpPr>
        <p:spPr>
          <a:xfrm>
            <a:off x="1383270" y="326189"/>
            <a:ext cx="116007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Scan Your Fans with the HomeTown Gate App – iOS View</a:t>
            </a:r>
          </a:p>
          <a:p>
            <a:r>
              <a:rPr lang="en-US" i="1" dirty="0"/>
              <a:t>Easily scan digital or printed tickets from any iOS or Android device.</a:t>
            </a:r>
          </a:p>
        </p:txBody>
      </p:sp>
    </p:spTree>
    <p:extLst>
      <p:ext uri="{BB962C8B-B14F-4D97-AF65-F5344CB8AC3E}">
        <p14:creationId xmlns:p14="http://schemas.microsoft.com/office/powerpoint/2010/main" val="421514159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D0806F7-8670-B14D-8C55-5B5F510115A1}"/>
              </a:ext>
            </a:extLst>
          </p:cNvPr>
          <p:cNvGrpSpPr/>
          <p:nvPr/>
        </p:nvGrpSpPr>
        <p:grpSpPr>
          <a:xfrm>
            <a:off x="940681" y="1377387"/>
            <a:ext cx="10310637" cy="3842163"/>
            <a:chOff x="1379280" y="1473937"/>
            <a:chExt cx="9584850" cy="34215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9E1900-D832-B941-9990-5EC7B97A98BF}"/>
                </a:ext>
              </a:extLst>
            </p:cNvPr>
            <p:cNvGrpSpPr/>
            <p:nvPr/>
          </p:nvGrpSpPr>
          <p:grpSpPr>
            <a:xfrm>
              <a:off x="5392787" y="1473937"/>
              <a:ext cx="1401488" cy="3421521"/>
              <a:chOff x="5392787" y="1473937"/>
              <a:chExt cx="1401488" cy="342152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FEC7762-0C6B-5B42-B547-E7454AED8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2803" y="2023781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CEBC4D-CEB3-D240-9E85-95024C6A2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92787" y="1962542"/>
                <a:ext cx="1401488" cy="2932916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3982BC-3739-F440-87B8-CD363462379C}"/>
                  </a:ext>
                </a:extLst>
              </p:cNvPr>
              <p:cNvSpPr txBox="1"/>
              <p:nvPr/>
            </p:nvSpPr>
            <p:spPr>
              <a:xfrm>
                <a:off x="5423281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Scan Ticket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C225239-A1EF-B84A-81D5-E3868B6737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04560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CCDA10-1F05-CC47-9CBE-C851473EA5F6}"/>
                </a:ext>
              </a:extLst>
            </p:cNvPr>
            <p:cNvGrpSpPr/>
            <p:nvPr/>
          </p:nvGrpSpPr>
          <p:grpSpPr>
            <a:xfrm>
              <a:off x="7313342" y="1473937"/>
              <a:ext cx="1582899" cy="3419469"/>
              <a:chOff x="7313342" y="1473937"/>
              <a:chExt cx="1582899" cy="341946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7FF458D-A5D9-F649-B045-2713583CB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37474" y="2023783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AB5D26D-1BAB-DF4E-BB57-81B44DCEC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8681" y="1960490"/>
                <a:ext cx="1401488" cy="293291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9B23F13-9AE1-7A4A-9225-9C501866B142}"/>
                  </a:ext>
                </a:extLst>
              </p:cNvPr>
              <p:cNvSpPr txBox="1"/>
              <p:nvPr/>
            </p:nvSpPr>
            <p:spPr>
              <a:xfrm>
                <a:off x="7313342" y="1656817"/>
                <a:ext cx="15828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Search Name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F00C9B9-1CE3-4546-8902-72712F426D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13188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A1B60F-F8B2-564C-9A9E-CB5E965006BC}"/>
                </a:ext>
              </a:extLst>
            </p:cNvPr>
            <p:cNvGrpSpPr/>
            <p:nvPr/>
          </p:nvGrpSpPr>
          <p:grpSpPr>
            <a:xfrm>
              <a:off x="1379280" y="1473937"/>
              <a:ext cx="1401488" cy="3419469"/>
              <a:chOff x="1379280" y="1473937"/>
              <a:chExt cx="1401488" cy="341946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F614ADC-D20C-5146-AAA6-D08C7E6D9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15977" y="2023782"/>
                <a:ext cx="1320501" cy="2787725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7EEBFB-768C-814C-8C2B-C756BBC15923}"/>
                  </a:ext>
                </a:extLst>
              </p:cNvPr>
              <p:cNvSpPr txBox="1"/>
              <p:nvPr/>
            </p:nvSpPr>
            <p:spPr>
              <a:xfrm>
                <a:off x="1402852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Secure Login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C27B97D-9FBB-B446-9578-B0FF63C5C4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01149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1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EFD79D6-C46C-BD4C-8B8E-613D259D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9280" y="1960490"/>
                <a:ext cx="1401488" cy="293291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FC819D-6D81-5344-95A3-8F4D6B40B70D}"/>
                </a:ext>
              </a:extLst>
            </p:cNvPr>
            <p:cNvGrpSpPr/>
            <p:nvPr/>
          </p:nvGrpSpPr>
          <p:grpSpPr>
            <a:xfrm>
              <a:off x="3382237" y="1473937"/>
              <a:ext cx="1401488" cy="3419469"/>
              <a:chOff x="3382237" y="1473937"/>
              <a:chExt cx="1401488" cy="341946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F537AA3-EB09-7341-A46C-CCE3FAF0F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2730" y="2023783"/>
                <a:ext cx="1320502" cy="278772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61A04F-C823-514E-9E5F-C695B6CD0222}"/>
                  </a:ext>
                </a:extLst>
              </p:cNvPr>
              <p:cNvSpPr txBox="1"/>
              <p:nvPr/>
            </p:nvSpPr>
            <p:spPr>
              <a:xfrm>
                <a:off x="3407089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Select Event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ECA46B9-5A4C-C049-B381-9D786B41C5D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91541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EADD3A3-0105-FA45-8E46-2C2283C6E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2237" y="1960490"/>
                <a:ext cx="1401488" cy="293291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D2FFC-581F-1946-862A-273801F27F8B}"/>
                </a:ext>
              </a:extLst>
            </p:cNvPr>
            <p:cNvGrpSpPr/>
            <p:nvPr/>
          </p:nvGrpSpPr>
          <p:grpSpPr>
            <a:xfrm>
              <a:off x="9262381" y="1473937"/>
              <a:ext cx="1701749" cy="3419469"/>
              <a:chOff x="9262381" y="1473937"/>
              <a:chExt cx="1701749" cy="341946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588F43-F30E-704C-AFD9-5FA5E498F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53951" y="2020464"/>
                <a:ext cx="1322072" cy="279104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91DBEA-DC34-C74E-AC0C-85BF59EED9E6}"/>
                  </a:ext>
                </a:extLst>
              </p:cNvPr>
              <p:cNvSpPr txBox="1"/>
              <p:nvPr/>
            </p:nvSpPr>
            <p:spPr>
              <a:xfrm>
                <a:off x="9262381" y="1656817"/>
                <a:ext cx="17017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Adjust Settings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A00E21-4D6B-2F49-9AEE-502BD41DAC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24989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5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9F48A72-EBED-954B-A5A9-0896FE3999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11232" y="1960490"/>
                <a:ext cx="1401488" cy="2932916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51A5C75-13F4-CD42-BA94-0DEE21B2C6C8}"/>
              </a:ext>
            </a:extLst>
          </p:cNvPr>
          <p:cNvSpPr txBox="1"/>
          <p:nvPr/>
        </p:nvSpPr>
        <p:spPr>
          <a:xfrm>
            <a:off x="674616" y="372073"/>
            <a:ext cx="116007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Scan Your Fans with the HomeTown Gate App – Android View</a:t>
            </a:r>
          </a:p>
          <a:p>
            <a:r>
              <a:rPr lang="en-US" i="1" dirty="0"/>
              <a:t>Easily scan digital or printed tickets from any iOS or Android device.</a:t>
            </a:r>
          </a:p>
        </p:txBody>
      </p:sp>
    </p:spTree>
    <p:extLst>
      <p:ext uri="{BB962C8B-B14F-4D97-AF65-F5344CB8AC3E}">
        <p14:creationId xmlns:p14="http://schemas.microsoft.com/office/powerpoint/2010/main" val="88561030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351A5C75-13F4-CD42-BA94-0DEE21B2C6C8}"/>
              </a:ext>
            </a:extLst>
          </p:cNvPr>
          <p:cNvSpPr txBox="1"/>
          <p:nvPr/>
        </p:nvSpPr>
        <p:spPr>
          <a:xfrm>
            <a:off x="674616" y="372073"/>
            <a:ext cx="116007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Scan Your Fans with the HomeTown Gate App</a:t>
            </a:r>
          </a:p>
          <a:p>
            <a:r>
              <a:rPr lang="en-US" i="1" dirty="0"/>
              <a:t>Easily scan digital or printed tickets from any iOS or Android device.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84AAEF-8FFE-5146-A388-DA8526BEA458}"/>
              </a:ext>
            </a:extLst>
          </p:cNvPr>
          <p:cNvGrpSpPr/>
          <p:nvPr/>
        </p:nvGrpSpPr>
        <p:grpSpPr>
          <a:xfrm>
            <a:off x="3383275" y="1473937"/>
            <a:ext cx="5423683" cy="3421521"/>
            <a:chOff x="3383275" y="1473937"/>
            <a:chExt cx="5423683" cy="34215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B032DB-77BE-D541-AD4F-4DCC12F60A67}"/>
                </a:ext>
              </a:extLst>
            </p:cNvPr>
            <p:cNvGrpSpPr/>
            <p:nvPr/>
          </p:nvGrpSpPr>
          <p:grpSpPr>
            <a:xfrm>
              <a:off x="7405470" y="1480229"/>
              <a:ext cx="1401488" cy="3415229"/>
              <a:chOff x="7405470" y="1480229"/>
              <a:chExt cx="1401488" cy="341522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DC15522-BCB8-A74B-94B3-8E35B33B6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45963" y="2023146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950854C-1E4C-5846-9048-47C89FB6E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470" y="1962542"/>
                <a:ext cx="1401488" cy="293291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2F6C884-94A8-EF45-B5BD-10822712ED67}"/>
                  </a:ext>
                </a:extLst>
              </p:cNvPr>
              <p:cNvSpPr txBox="1"/>
              <p:nvPr/>
            </p:nvSpPr>
            <p:spPr>
              <a:xfrm>
                <a:off x="7434713" y="1656035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Not Found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9905FA3-F5D2-DC46-86A3-EA6B217D2E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14774" y="1480229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D50FE7B-D000-9143-8DAE-14E5CB3F51A7}"/>
                </a:ext>
              </a:extLst>
            </p:cNvPr>
            <p:cNvGrpSpPr/>
            <p:nvPr/>
          </p:nvGrpSpPr>
          <p:grpSpPr>
            <a:xfrm>
              <a:off x="5392787" y="1480229"/>
              <a:ext cx="1401488" cy="3415229"/>
              <a:chOff x="5392787" y="1480229"/>
              <a:chExt cx="1401488" cy="341522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C262029-F4B0-B24A-BF23-00CA41369EAB}"/>
                  </a:ext>
                </a:extLst>
              </p:cNvPr>
              <p:cNvSpPr txBox="1"/>
              <p:nvPr/>
            </p:nvSpPr>
            <p:spPr>
              <a:xfrm>
                <a:off x="5417303" y="1656035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Duplicate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5179F5D-F9C0-2F4B-8361-34C7E5D19D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11053" y="1480229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C7105C4-1CF2-A243-BD1C-D5878678DE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2944" y="2023145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83CE9BF-B2CD-8649-B884-9BEE91F4F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92787" y="1962542"/>
                <a:ext cx="1401488" cy="293291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0A9F7F6-EAE3-FB4B-930C-38592959958C}"/>
                </a:ext>
              </a:extLst>
            </p:cNvPr>
            <p:cNvGrpSpPr/>
            <p:nvPr/>
          </p:nvGrpSpPr>
          <p:grpSpPr>
            <a:xfrm>
              <a:off x="3383275" y="1473937"/>
              <a:ext cx="1401488" cy="3419469"/>
              <a:chOff x="3383275" y="1473937"/>
              <a:chExt cx="1401488" cy="3419469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D798AB-9C3A-9241-839D-79FC4B13416F}"/>
                  </a:ext>
                </a:extLst>
              </p:cNvPr>
              <p:cNvSpPr txBox="1"/>
              <p:nvPr/>
            </p:nvSpPr>
            <p:spPr>
              <a:xfrm>
                <a:off x="3408675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Valid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5EDFDAB-D468-E843-ACA4-C33144F113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93127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1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FDE9555-422E-184F-AABD-22C727421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3768" y="2023145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6BFBD3A-C360-F94F-854D-E90C65FFB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3275" y="1960490"/>
                <a:ext cx="1401488" cy="29329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451199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0B693E-3F23-0549-8352-169685B448AA}"/>
              </a:ext>
            </a:extLst>
          </p:cNvPr>
          <p:cNvSpPr txBox="1"/>
          <p:nvPr/>
        </p:nvSpPr>
        <p:spPr>
          <a:xfrm>
            <a:off x="1998562" y="324090"/>
            <a:ext cx="819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Best Practices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7A440-ED58-E541-9DB0-A2459C3AA6AF}"/>
              </a:ext>
            </a:extLst>
          </p:cNvPr>
          <p:cNvSpPr txBox="1"/>
          <p:nvPr/>
        </p:nvSpPr>
        <p:spPr>
          <a:xfrm>
            <a:off x="598025" y="1209375"/>
            <a:ext cx="1099595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Gate App Login Info: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Client ID: 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piaad1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Username: 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d1scanner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Password: 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D1scanner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(Capital D)</a:t>
            </a:r>
          </a:p>
          <a:p>
            <a:pPr lvl="1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 the event you are scanning tickets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sure the HomeTown Gate App is updated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connections prior to gates opening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sure all devices are fully charged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backup power sources, outlets, portable charging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095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560;ge6d9909120_3_471" descr="Google Shape;560;ge6d9909120_3_4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72" y="585625"/>
            <a:ext cx="4262601" cy="859025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Google Shape;561;ge6d9909120_3_471"/>
          <p:cNvSpPr txBox="1"/>
          <p:nvPr/>
        </p:nvSpPr>
        <p:spPr>
          <a:xfrm>
            <a:off x="1306024" y="2034318"/>
            <a:ext cx="9484502" cy="216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92500" lnSpcReduction="20000"/>
          </a:bodyPr>
          <a:lstStyle/>
          <a:p>
            <a:pPr algn="ctr" defTabSz="877823">
              <a:lnSpc>
                <a:spcPct val="90000"/>
              </a:lnSpc>
              <a:spcBef>
                <a:spcPts val="2400"/>
              </a:spcBef>
              <a:defRPr sz="3648" i="1"/>
            </a:pPr>
            <a:r>
              <a:rPr dirty="0"/>
              <a:t>Contact</a:t>
            </a:r>
            <a:r>
              <a:rPr lang="en-US" dirty="0"/>
              <a:t>s:</a:t>
            </a:r>
            <a:r>
              <a:rPr dirty="0">
                <a:solidFill>
                  <a:srgbClr val="656363"/>
                </a:solidFill>
              </a:rPr>
              <a:t> </a:t>
            </a:r>
            <a:r>
              <a:rPr lang="en-US" u="sng" dirty="0">
                <a:solidFill>
                  <a:srgbClr val="2F8ADD"/>
                </a:solidFill>
                <a:uFill>
                  <a:solidFill>
                    <a:srgbClr val="2F8ADD"/>
                  </a:solidFill>
                </a:uFill>
                <a:hlinkClick r:id="rId4"/>
              </a:rPr>
              <a:t>chris.smith</a:t>
            </a:r>
            <a:r>
              <a:rPr u="sng" dirty="0">
                <a:solidFill>
                  <a:srgbClr val="2F8ADD"/>
                </a:solidFill>
                <a:uFill>
                  <a:solidFill>
                    <a:srgbClr val="2F8ADD"/>
                  </a:solidFill>
                </a:uFill>
                <a:hlinkClick r:id="rId4"/>
              </a:rPr>
              <a:t>@hometownticketing.com</a:t>
            </a:r>
            <a:endParaRPr dirty="0">
              <a:solidFill>
                <a:schemeClr val="accent2"/>
              </a:solidFill>
            </a:endParaRPr>
          </a:p>
          <a:p>
            <a:pPr algn="ctr" defTabSz="877823">
              <a:lnSpc>
                <a:spcPct val="90000"/>
              </a:lnSpc>
              <a:spcBef>
                <a:spcPts val="2400"/>
              </a:spcBef>
              <a:defRPr sz="3648" i="1"/>
            </a:pPr>
            <a:r>
              <a:rPr>
                <a:solidFill>
                  <a:schemeClr val="bg2"/>
                </a:solidFill>
              </a:rPr>
              <a:t>(</a:t>
            </a:r>
            <a:r>
              <a:rPr lang="en-US">
                <a:solidFill>
                  <a:schemeClr val="bg2"/>
                </a:solidFill>
              </a:rPr>
              <a:t>440)-773-9539</a:t>
            </a:r>
            <a:endParaRPr lang="en-US" dirty="0">
              <a:solidFill>
                <a:schemeClr val="bg2"/>
              </a:solidFill>
            </a:endParaRPr>
          </a:p>
          <a:p>
            <a:pPr algn="ctr" defTabSz="877823">
              <a:lnSpc>
                <a:spcPct val="90000"/>
              </a:lnSpc>
              <a:spcBef>
                <a:spcPts val="2400"/>
              </a:spcBef>
              <a:defRPr sz="3648" i="1"/>
            </a:pPr>
            <a:br>
              <a:rPr lang="en-US" dirty="0">
                <a:solidFill>
                  <a:schemeClr val="accent2"/>
                </a:solidFill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HomeTown Customer Support # </a:t>
            </a:r>
            <a:r>
              <a:rPr lang="en-US" sz="3600" b="1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1-866-488-4849</a:t>
            </a:r>
            <a:endParaRPr lang="en-US" dirty="0"/>
          </a:p>
          <a:p>
            <a:pPr algn="ctr" defTabSz="877823">
              <a:lnSpc>
                <a:spcPct val="90000"/>
              </a:lnSpc>
              <a:spcBef>
                <a:spcPts val="2400"/>
              </a:spcBef>
              <a:defRPr sz="3648" i="1"/>
            </a:pP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625" name="Google Shape;562;ge6d9909120_3_471"/>
          <p:cNvGrpSpPr/>
          <p:nvPr/>
        </p:nvGrpSpPr>
        <p:grpSpPr>
          <a:xfrm>
            <a:off x="698049" y="5095547"/>
            <a:ext cx="11372014" cy="1347160"/>
            <a:chOff x="0" y="0"/>
            <a:chExt cx="11372012" cy="1347158"/>
          </a:xfrm>
        </p:grpSpPr>
        <p:sp>
          <p:nvSpPr>
            <p:cNvPr id="623" name="Google Shape;563;ge6d9909120_3_471"/>
            <p:cNvSpPr txBox="1"/>
            <p:nvPr/>
          </p:nvSpPr>
          <p:spPr>
            <a:xfrm>
              <a:off x="1556710" y="447853"/>
              <a:ext cx="9815303" cy="437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t>HomeTownTicketing.com  |  </a:t>
              </a:r>
              <a:r>
                <a:rPr b="0" i="1"/>
                <a:t>Follow us on social media: </a:t>
              </a:r>
            </a:p>
          </p:txBody>
        </p:sp>
        <p:pic>
          <p:nvPicPr>
            <p:cNvPr id="624" name="Google Shape;564;ge6d9909120_3_471" descr="Google Shape;564;ge6d9909120_3_4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92700" cy="13471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29" name="Google Shape;565;ge6d9909120_3_471"/>
          <p:cNvGrpSpPr/>
          <p:nvPr/>
        </p:nvGrpSpPr>
        <p:grpSpPr>
          <a:xfrm>
            <a:off x="10187858" y="5576701"/>
            <a:ext cx="1318345" cy="384860"/>
            <a:chOff x="0" y="0"/>
            <a:chExt cx="1318344" cy="384859"/>
          </a:xfrm>
        </p:grpSpPr>
        <p:pic>
          <p:nvPicPr>
            <p:cNvPr id="626" name="Google Shape;566;ge6d9909120_3_471" descr="Google Shape;566;ge6d9909120_3_4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753" y="-1"/>
              <a:ext cx="384838" cy="384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7;ge6d9909120_3_471" descr="Google Shape;567;ge6d9909120_3_4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384837" cy="384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8;ge6d9909120_3_471" descr="Google Shape;568;ge6d9909120_3_4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3507" y="-1"/>
              <a:ext cx="384838" cy="384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HomeTown_16-9">
  <a:themeElements>
    <a:clrScheme name="HomeTown_Jan21">
      <a:dk1>
        <a:srgbClr val="2C2A26"/>
      </a:dk1>
      <a:lt1>
        <a:srgbClr val="FFFFFF"/>
      </a:lt1>
      <a:dk2>
        <a:srgbClr val="005CB9"/>
      </a:dk2>
      <a:lt2>
        <a:srgbClr val="BABDC0"/>
      </a:lt2>
      <a:accent1>
        <a:srgbClr val="4DD8FF"/>
      </a:accent1>
      <a:accent2>
        <a:srgbClr val="308CDD"/>
      </a:accent2>
      <a:accent3>
        <a:srgbClr val="FFE73A"/>
      </a:accent3>
      <a:accent4>
        <a:srgbClr val="3ABDAB"/>
      </a:accent4>
      <a:accent5>
        <a:srgbClr val="F52134"/>
      </a:accent5>
      <a:accent6>
        <a:srgbClr val="FF6E1C"/>
      </a:accent6>
      <a:hlink>
        <a:srgbClr val="2F8ADD"/>
      </a:hlink>
      <a:folHlink>
        <a:srgbClr val="00B0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8484</TotalTime>
  <Words>247</Words>
  <Application>Microsoft Macintosh PowerPoint</Application>
  <PresentationFormat>Widescreen</PresentationFormat>
  <Paragraphs>51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Museo Slab 700</vt:lpstr>
      <vt:lpstr>HomeTown_16-9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 Smith</cp:lastModifiedBy>
  <cp:revision>25</cp:revision>
  <dcterms:modified xsi:type="dcterms:W3CDTF">2022-08-15T14:23:57Z</dcterms:modified>
</cp:coreProperties>
</file>